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151"/>
    <a:srgbClr val="775973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7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 smtClean="0"/>
              <a:t>TYTUŁ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 smtClean="0"/>
              <a:t>PODTYTUŁ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TYTUŁ SLAJDU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Class </a:t>
            </a:r>
            <a:r>
              <a:rPr lang="pl-PL" dirty="0" err="1" smtClean="0"/>
              <a:t>aptent</a:t>
            </a:r>
            <a:r>
              <a:rPr lang="pl-PL" dirty="0" smtClean="0"/>
              <a:t> </a:t>
            </a:r>
            <a:r>
              <a:rPr lang="pl-PL" dirty="0" err="1" smtClean="0"/>
              <a:t>taciti</a:t>
            </a:r>
            <a:r>
              <a:rPr lang="pl-PL" dirty="0" smtClean="0"/>
              <a:t> </a:t>
            </a:r>
            <a:r>
              <a:rPr lang="pl-PL" dirty="0" err="1" smtClean="0"/>
              <a:t>sociosqu</a:t>
            </a:r>
            <a:r>
              <a:rPr lang="pl-PL" dirty="0" smtClean="0"/>
              <a:t> ad </a:t>
            </a:r>
            <a:r>
              <a:rPr lang="pl-PL" dirty="0" err="1" smtClean="0"/>
              <a:t>litora</a:t>
            </a:r>
            <a:r>
              <a:rPr lang="pl-PL" dirty="0" smtClean="0"/>
              <a:t> </a:t>
            </a:r>
            <a:r>
              <a:rPr lang="pl-PL" dirty="0" err="1" smtClean="0"/>
              <a:t>torquent</a:t>
            </a:r>
            <a:r>
              <a:rPr lang="pl-PL" dirty="0" smtClean="0"/>
              <a:t> per </a:t>
            </a:r>
            <a:r>
              <a:rPr lang="pl-PL" dirty="0" err="1" smtClean="0"/>
              <a:t>conubia</a:t>
            </a:r>
            <a:r>
              <a:rPr lang="pl-PL" dirty="0" smtClean="0"/>
              <a:t> nostra, per </a:t>
            </a:r>
            <a:r>
              <a:rPr lang="pl-PL" dirty="0" err="1" smtClean="0"/>
              <a:t>inceptos</a:t>
            </a:r>
            <a:r>
              <a:rPr lang="pl-PL" dirty="0" smtClean="0"/>
              <a:t> </a:t>
            </a:r>
            <a:r>
              <a:rPr lang="pl-PL" dirty="0" err="1" smtClean="0"/>
              <a:t>himenaeos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Class </a:t>
            </a:r>
            <a:r>
              <a:rPr lang="pl-PL" dirty="0" err="1" smtClean="0"/>
              <a:t>aptent</a:t>
            </a:r>
            <a:r>
              <a:rPr lang="pl-PL" dirty="0" smtClean="0"/>
              <a:t> </a:t>
            </a:r>
            <a:r>
              <a:rPr lang="pl-PL" dirty="0" err="1" smtClean="0"/>
              <a:t>taciti</a:t>
            </a:r>
            <a:r>
              <a:rPr lang="pl-PL" dirty="0" smtClean="0"/>
              <a:t> </a:t>
            </a:r>
            <a:r>
              <a:rPr lang="pl-PL" dirty="0" err="1" smtClean="0"/>
              <a:t>sociosqu</a:t>
            </a:r>
            <a:r>
              <a:rPr lang="pl-PL" dirty="0" smtClean="0"/>
              <a:t> ad </a:t>
            </a:r>
            <a:r>
              <a:rPr lang="pl-PL" dirty="0" err="1" smtClean="0"/>
              <a:t>litora</a:t>
            </a:r>
            <a:r>
              <a:rPr lang="pl-PL" dirty="0" smtClean="0"/>
              <a:t> </a:t>
            </a:r>
            <a:r>
              <a:rPr lang="pl-PL" dirty="0" err="1" smtClean="0"/>
              <a:t>torquent</a:t>
            </a:r>
            <a:r>
              <a:rPr lang="pl-PL" dirty="0" smtClean="0"/>
              <a:t> per </a:t>
            </a:r>
            <a:r>
              <a:rPr lang="pl-PL" dirty="0" err="1" smtClean="0"/>
              <a:t>conubia</a:t>
            </a:r>
            <a:r>
              <a:rPr lang="pl-PL" dirty="0" smtClean="0"/>
              <a:t> nostra, per </a:t>
            </a:r>
            <a:r>
              <a:rPr lang="pl-PL" dirty="0" err="1" smtClean="0"/>
              <a:t>inceptos</a:t>
            </a:r>
            <a:r>
              <a:rPr lang="pl-PL" dirty="0" smtClean="0"/>
              <a:t> </a:t>
            </a:r>
            <a:r>
              <a:rPr lang="pl-PL" dirty="0" err="1" smtClean="0"/>
              <a:t>himenaeos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endParaRPr lang="pl-PL" dirty="0"/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endParaRPr lang="pl-PL" dirty="0"/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TYTUŁ SLAJDU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TYTUŁ SLAJDU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Class </a:t>
            </a:r>
            <a:r>
              <a:rPr lang="pl-PL" dirty="0" err="1" smtClean="0"/>
              <a:t>aptent</a:t>
            </a:r>
            <a:r>
              <a:rPr lang="pl-PL" dirty="0" smtClean="0"/>
              <a:t> </a:t>
            </a:r>
            <a:r>
              <a:rPr lang="pl-PL" dirty="0" err="1" smtClean="0"/>
              <a:t>taciti</a:t>
            </a:r>
            <a:r>
              <a:rPr lang="pl-PL" dirty="0" smtClean="0"/>
              <a:t> </a:t>
            </a:r>
            <a:r>
              <a:rPr lang="pl-PL" dirty="0" err="1" smtClean="0"/>
              <a:t>sociosqu</a:t>
            </a:r>
            <a:r>
              <a:rPr lang="pl-PL" dirty="0" smtClean="0"/>
              <a:t> ad </a:t>
            </a:r>
            <a:r>
              <a:rPr lang="pl-PL" dirty="0" err="1" smtClean="0"/>
              <a:t>litora</a:t>
            </a:r>
            <a:r>
              <a:rPr lang="pl-PL" dirty="0" smtClean="0"/>
              <a:t> </a:t>
            </a:r>
            <a:r>
              <a:rPr lang="pl-PL" dirty="0" err="1" smtClean="0"/>
              <a:t>torquent</a:t>
            </a:r>
            <a:r>
              <a:rPr lang="pl-PL" dirty="0" smtClean="0"/>
              <a:t> per </a:t>
            </a:r>
            <a:r>
              <a:rPr lang="pl-PL" dirty="0" err="1" smtClean="0"/>
              <a:t>conubia</a:t>
            </a:r>
            <a:r>
              <a:rPr lang="pl-PL" dirty="0" smtClean="0"/>
              <a:t> nostra, per </a:t>
            </a:r>
            <a:r>
              <a:rPr lang="pl-PL" dirty="0" err="1" smtClean="0"/>
              <a:t>inceptos</a:t>
            </a:r>
            <a:r>
              <a:rPr lang="pl-PL" dirty="0" smtClean="0"/>
              <a:t> </a:t>
            </a:r>
            <a:r>
              <a:rPr lang="pl-PL" dirty="0" err="1" smtClean="0"/>
              <a:t>himenaeos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 smtClean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Drugi poziom bla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blablablabla</a:t>
            </a:r>
            <a:r>
              <a:rPr lang="pl-PL" dirty="0" smtClean="0"/>
              <a:t> </a:t>
            </a:r>
            <a:r>
              <a:rPr lang="pl-PL" dirty="0" err="1" smtClean="0"/>
              <a:t>blablabl</a:t>
            </a:r>
            <a:r>
              <a:rPr lang="pl-PL" dirty="0" smtClean="0"/>
              <a:t> </a:t>
            </a:r>
            <a:r>
              <a:rPr lang="pl-PL" dirty="0" err="1" smtClean="0"/>
              <a:t>blablabla</a:t>
            </a:r>
            <a:r>
              <a:rPr lang="pl-PL" dirty="0" smtClean="0"/>
              <a:t> </a:t>
            </a:r>
            <a:r>
              <a:rPr lang="pl-PL" dirty="0" err="1" smtClean="0"/>
              <a:t>blablabl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TYTUŁ SLAJDU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Class </a:t>
            </a:r>
            <a:r>
              <a:rPr lang="pl-PL" dirty="0" err="1" smtClean="0"/>
              <a:t>aptent</a:t>
            </a:r>
            <a:r>
              <a:rPr lang="pl-PL" dirty="0" smtClean="0"/>
              <a:t> </a:t>
            </a:r>
            <a:r>
              <a:rPr lang="pl-PL" dirty="0" err="1" smtClean="0"/>
              <a:t>taciti</a:t>
            </a:r>
            <a:r>
              <a:rPr lang="pl-PL" dirty="0" smtClean="0"/>
              <a:t> </a:t>
            </a:r>
            <a:r>
              <a:rPr lang="pl-PL" dirty="0" err="1" smtClean="0"/>
              <a:t>sociosqu</a:t>
            </a:r>
            <a:r>
              <a:rPr lang="pl-PL" dirty="0" smtClean="0"/>
              <a:t> ad </a:t>
            </a:r>
            <a:r>
              <a:rPr lang="pl-PL" dirty="0" err="1" smtClean="0"/>
              <a:t>litora</a:t>
            </a:r>
            <a:r>
              <a:rPr lang="pl-PL" dirty="0" smtClean="0"/>
              <a:t> </a:t>
            </a:r>
            <a:r>
              <a:rPr lang="pl-PL" dirty="0" err="1" smtClean="0"/>
              <a:t>torquent</a:t>
            </a:r>
            <a:r>
              <a:rPr lang="pl-PL" dirty="0" smtClean="0"/>
              <a:t> per </a:t>
            </a:r>
            <a:r>
              <a:rPr lang="pl-PL" dirty="0" err="1" smtClean="0"/>
              <a:t>conubia</a:t>
            </a:r>
            <a:r>
              <a:rPr lang="pl-PL" dirty="0" smtClean="0"/>
              <a:t> nostra, per </a:t>
            </a:r>
            <a:r>
              <a:rPr lang="pl-PL" dirty="0" err="1" smtClean="0"/>
              <a:t>inceptos</a:t>
            </a:r>
            <a:r>
              <a:rPr lang="pl-PL" dirty="0" smtClean="0"/>
              <a:t> </a:t>
            </a:r>
            <a:r>
              <a:rPr lang="pl-PL" dirty="0" err="1" smtClean="0"/>
              <a:t>himenaeos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 smtClean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Drugi poziom bla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blablablabla</a:t>
            </a:r>
            <a:r>
              <a:rPr lang="pl-PL" dirty="0" smtClean="0"/>
              <a:t> </a:t>
            </a:r>
            <a:r>
              <a:rPr lang="pl-PL" dirty="0" err="1" smtClean="0"/>
              <a:t>blablabl</a:t>
            </a:r>
            <a:r>
              <a:rPr lang="pl-PL" dirty="0" smtClean="0"/>
              <a:t> </a:t>
            </a:r>
            <a:r>
              <a:rPr lang="pl-PL" dirty="0" err="1" smtClean="0"/>
              <a:t>blablabla</a:t>
            </a:r>
            <a:r>
              <a:rPr lang="pl-PL" dirty="0" smtClean="0"/>
              <a:t> </a:t>
            </a:r>
            <a:r>
              <a:rPr lang="pl-PL" dirty="0" err="1" smtClean="0"/>
              <a:t>blablabl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LOREM IPSUM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LOREM IPSUM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Class </a:t>
            </a:r>
            <a:r>
              <a:rPr lang="pl-PL" dirty="0" err="1" smtClean="0"/>
              <a:t>aptent</a:t>
            </a:r>
            <a:r>
              <a:rPr lang="pl-PL" dirty="0" smtClean="0"/>
              <a:t> </a:t>
            </a:r>
            <a:r>
              <a:rPr lang="pl-PL" dirty="0" err="1" smtClean="0"/>
              <a:t>taciti</a:t>
            </a:r>
            <a:r>
              <a:rPr lang="pl-PL" dirty="0" smtClean="0"/>
              <a:t> </a:t>
            </a:r>
            <a:r>
              <a:rPr lang="pl-PL" dirty="0" err="1" smtClean="0"/>
              <a:t>sociosqu</a:t>
            </a:r>
            <a:r>
              <a:rPr lang="pl-PL" dirty="0" smtClean="0"/>
              <a:t> ad </a:t>
            </a:r>
            <a:r>
              <a:rPr lang="pl-PL" dirty="0" err="1" smtClean="0"/>
              <a:t>litora</a:t>
            </a:r>
            <a:r>
              <a:rPr lang="pl-PL" dirty="0" smtClean="0"/>
              <a:t> </a:t>
            </a:r>
            <a:r>
              <a:rPr lang="pl-PL" dirty="0" err="1" smtClean="0"/>
              <a:t>torquent</a:t>
            </a:r>
            <a:r>
              <a:rPr lang="pl-PL" dirty="0" smtClean="0"/>
              <a:t> per </a:t>
            </a:r>
            <a:r>
              <a:rPr lang="pl-PL" dirty="0" err="1" smtClean="0"/>
              <a:t>conubia</a:t>
            </a:r>
            <a:r>
              <a:rPr lang="pl-PL" dirty="0" smtClean="0"/>
              <a:t> nostra, per </a:t>
            </a:r>
            <a:r>
              <a:rPr lang="pl-PL" dirty="0" err="1" smtClean="0"/>
              <a:t>inceptos</a:t>
            </a:r>
            <a:r>
              <a:rPr lang="pl-PL" dirty="0" smtClean="0"/>
              <a:t> </a:t>
            </a:r>
            <a:r>
              <a:rPr lang="pl-PL" dirty="0" err="1" smtClean="0"/>
              <a:t>himenaeos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LOREM 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 smtClean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 smtClean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LOREM 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 smtClean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 smtClean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LOREM IPSUM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2016-06-24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0</TotalTime>
  <Words>0</Words>
  <Application>Microsoft Office PowerPoint</Application>
  <PresentationFormat>Panoramiczny</PresentationFormat>
  <Paragraphs>0</Paragraphs>
  <Slides>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</vt:i4>
      </vt:variant>
    </vt:vector>
  </HeadingPairs>
  <TitlesOfParts>
    <vt:vector size="7" baseType="lpstr">
      <vt:lpstr>Arial</vt:lpstr>
      <vt:lpstr>Arial Unicode MS</vt:lpstr>
      <vt:lpstr>Calibri</vt:lpstr>
      <vt:lpstr>Calibri Light</vt:lpstr>
      <vt:lpstr>Geometr212 BkCn BT</vt:lpstr>
      <vt:lpstr>Motyw sdacademy.pl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Pomorska Fundacja Inicjatyw Gospodarczych</cp:lastModifiedBy>
  <cp:revision>1</cp:revision>
  <dcterms:created xsi:type="dcterms:W3CDTF">2016-06-24T11:21:15Z</dcterms:created>
  <dcterms:modified xsi:type="dcterms:W3CDTF">2016-06-24T11:21:33Z</dcterms:modified>
</cp:coreProperties>
</file>